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30EE9-EB9D-488B-B237-8967FD557B04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DCF1A-3726-4B68-A3ED-B45FA12EC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2.jpeg"/><Relationship Id="rId7" Type="http://schemas.openxmlformats.org/officeDocument/2006/relationships/hyperlink" Target="Danger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08012404512347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371600"/>
            <a:ext cx="5181600" cy="420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5059_200810201509021bE9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1524000"/>
            <a:ext cx="4953000" cy="403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pic>
        <p:nvPicPr>
          <p:cNvPr id="6" name="Picture 5" descr="01300000288550122610750175764_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0" y="1447800"/>
            <a:ext cx="4953000" cy="4092194"/>
          </a:xfrm>
          <a:prstGeom prst="rect">
            <a:avLst/>
          </a:prstGeom>
        </p:spPr>
      </p:pic>
      <p:pic>
        <p:nvPicPr>
          <p:cNvPr id="7" name="Picture 6" descr="9-15心传导系_JP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2600" y="1600200"/>
            <a:ext cx="5256025" cy="38290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Overweight</a:t>
            </a:r>
          </a:p>
          <a:p>
            <a:r>
              <a:rPr lang="en-US" dirty="0"/>
              <a:t>not getting enough oxygen to their lungs during the </a:t>
            </a:r>
            <a:r>
              <a:rPr lang="en-US" dirty="0" smtClean="0"/>
              <a:t>sleep</a:t>
            </a:r>
          </a:p>
          <a:p>
            <a:r>
              <a:rPr lang="en-US" dirty="0"/>
              <a:t>high blood </a:t>
            </a:r>
            <a:r>
              <a:rPr lang="en-US" dirty="0" smtClean="0"/>
              <a:t>pressure</a:t>
            </a:r>
          </a:p>
          <a:p>
            <a:r>
              <a:rPr lang="en-US" dirty="0"/>
              <a:t>cardiovascular </a:t>
            </a:r>
            <a:r>
              <a:rPr lang="en-US" dirty="0" smtClean="0"/>
              <a:t>disease</a:t>
            </a:r>
          </a:p>
          <a:p>
            <a:r>
              <a:rPr lang="en-US" smtClean="0"/>
              <a:t>Adenoid</a:t>
            </a:r>
            <a:endParaRPr lang="en-US" dirty="0" smtClean="0"/>
          </a:p>
          <a:p>
            <a:r>
              <a:rPr lang="en-US" dirty="0" smtClean="0"/>
              <a:t>Bony structure</a:t>
            </a:r>
            <a:endParaRPr lang="en-US" dirty="0" smtClean="0"/>
          </a:p>
        </p:txBody>
      </p:sp>
      <p:pic>
        <p:nvPicPr>
          <p:cNvPr id="1026" name="Picture 2" descr="C:\Users\Wei\AppData\Local\Microsoft\Windows\Temporary Internet Files\Content.IE5\LTYOX2BX\MC900055185[1].wmf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44054" y="0"/>
            <a:ext cx="1599946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 0.00463 L 0.38333 0.371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83 0.05 L 0.1375 0.2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28334 0.3333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125 0.41111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Causes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</dc:title>
  <dc:creator>Wei</dc:creator>
  <cp:lastModifiedBy>Wei</cp:lastModifiedBy>
  <cp:revision>21</cp:revision>
  <dcterms:created xsi:type="dcterms:W3CDTF">2011-02-13T04:33:23Z</dcterms:created>
  <dcterms:modified xsi:type="dcterms:W3CDTF">2011-02-23T18:22:19Z</dcterms:modified>
</cp:coreProperties>
</file>